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AA21-80B3-700C-8783-ABFA65DA4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FDB4E-DDFB-96EE-DCBD-04ED49E09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58080-5F0A-2613-AE97-A7D35BDC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8FD5-BBA3-4EDE-898E-C8E65562142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C518-5DAD-E246-81D5-2A6F26DD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80AA0-18CA-4AA1-0275-604321DB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454-D608-4D30-AD30-21307615A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9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E318E-92B0-4DF0-2520-9D0EF89B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25DC7-1CCE-CAAC-9423-85AE304B8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6102A-4631-794E-A96A-8FED70CC2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8FD5-BBA3-4EDE-898E-C8E65562142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4BFD3-9418-21A3-51CE-EC095815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33B57-CF90-ED9F-07BA-6155459D5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454-D608-4D30-AD30-21307615A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D4EC66-1D16-4A01-940C-D8CCAF4E3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6EA4D-12F4-27B9-BDC0-87BC2CD07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90E88-0C70-7200-E2C5-2D1ECED39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8FD5-BBA3-4EDE-898E-C8E65562142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4E2E7-9DEC-4F86-2DB1-B2AFCF0D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800FA-C6D4-5408-7ECD-D5FCD7C9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454-D608-4D30-AD30-21307615A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0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1923-6AA0-70D1-B228-538B5225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1E8E8-AED3-1F5D-B829-3354D9AE4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82858-D3C0-82BC-3689-F0A9245AA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8FD5-BBA3-4EDE-898E-C8E65562142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F10BA-AFEA-92FD-2049-A27A7DDB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7CDAC-DC58-26BC-78AE-DF388593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454-D608-4D30-AD30-21307615A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6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E058-D9F0-6BAC-C616-D3CE022B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245A8-A849-EF30-DE32-0EA870D32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2FD77-395C-0F5C-E8FD-AE2C83393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8FD5-BBA3-4EDE-898E-C8E65562142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6EC78-2331-8164-0AB5-740013A4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4493D-C104-A453-E14E-FEF713DE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454-D608-4D30-AD30-21307615A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6EA7-2A7C-73C3-0354-982A01EE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21FE6-6CF2-34C0-C90C-EC7C0748D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6C38F-BACF-E3E7-A171-9D85D8B6B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258FF-2815-9225-7DC6-464F15EB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8FD5-BBA3-4EDE-898E-C8E65562142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F9D38-F5F5-600D-CEEE-C2EA9A8F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41E9D-B05C-5CB7-36FF-1062E84D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454-D608-4D30-AD30-21307615A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7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44D7E-7046-3065-DD78-70E8151D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645F3-18C7-D297-75D1-058BFDB11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941DB-D299-14E5-2018-039789EB6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81E5A-9EB4-AA36-7738-0F385CBCE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D54F59-6B6E-6402-DB44-63FDCB87D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387D3-AFF6-ADE0-E86B-A1F1119B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8FD5-BBA3-4EDE-898E-C8E65562142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24543-04F7-689E-AD91-BB7F2DD3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CDB73-D0F7-0C9E-CB32-50790D32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454-D608-4D30-AD30-21307615A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DE15-E73F-410E-5D51-42F4034A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FCDB9-6584-39D5-3956-E8AD1392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8FD5-BBA3-4EDE-898E-C8E65562142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4F030-5F52-8D0B-2BCD-43D98E38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7B97C-5C04-A90A-3F9D-F8ADD33E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454-D608-4D30-AD30-21307615A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2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6B1FA-BDD6-A95F-A331-BC17754D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8FD5-BBA3-4EDE-898E-C8E65562142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CD3E98-01F1-E379-2B06-C5DD4C73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F9DE5-1C56-70A1-16C8-982D72BE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454-D608-4D30-AD30-21307615A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8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B6F27-8085-9B6E-F019-BFC0A55A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33A8-5559-4D2D-6EFD-8D5F328C7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ADAEC-FF07-DEAB-FDBD-7548CCE03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C97D8-ECED-EF3C-4E95-14141B49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8FD5-BBA3-4EDE-898E-C8E65562142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76B8B-6964-5656-01BD-5890AEDF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470A0-8779-05ED-C39C-29E293CF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454-D608-4D30-AD30-21307615A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6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95B2-8956-3BBB-B72C-EF35C7C4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536639-0663-9CB6-C607-49013D7DB4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CABB1-6F34-19EA-1919-553B5D3DD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FCDC0-A066-FD70-AB3D-F5B23C8F9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8FD5-BBA3-4EDE-898E-C8E65562142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1F4E1-902E-8F46-BFEC-47A0CD1B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A2D91-633C-2225-6885-11706E2C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7454-D608-4D30-AD30-21307615A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6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F6540E-767F-9C0A-2ED0-65A91F101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9EAE0-F6D8-1EC1-8DE5-BFB2A015B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96A88-3F30-1D72-7ACD-BDABC5D3B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BC8FD5-BBA3-4EDE-898E-C8E65562142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9832D-FD70-AA38-8BB6-E1A538D93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816E-56E5-57B6-C712-FE1C65F91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E7454-D608-4D30-AD30-21307615A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F7E97-1EFA-5B5C-3FBC-124E396E7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Modeling instead of test cases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606F4-63DB-E168-DE4D-3F6748E98E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Saying more with less</a:t>
            </a:r>
          </a:p>
        </p:txBody>
      </p:sp>
    </p:spTree>
    <p:extLst>
      <p:ext uri="{BB962C8B-B14F-4D97-AF65-F5344CB8AC3E}">
        <p14:creationId xmlns:p14="http://schemas.microsoft.com/office/powerpoint/2010/main" val="171761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F16BF-43FC-4370-C347-429A468B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many test cases is this?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EB76DA-7C2A-3680-D97B-7B74D16B6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5084" y="578738"/>
            <a:ext cx="2409983" cy="56705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8A870-8429-805B-50A1-B5C3926A80A7}"/>
              </a:ext>
            </a:extLst>
          </p:cNvPr>
          <p:cNvSpPr txBox="1"/>
          <p:nvPr/>
        </p:nvSpPr>
        <p:spPr>
          <a:xfrm>
            <a:off x="1024467" y="4334933"/>
            <a:ext cx="2874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Answer</a:t>
            </a:r>
            <a:r>
              <a:rPr lang="en-US" dirty="0"/>
              <a:t>: 1 case that goes…</a:t>
            </a:r>
          </a:p>
          <a:p>
            <a:r>
              <a:rPr lang="en-US" dirty="0"/>
              <a:t>	1. Action 1</a:t>
            </a:r>
          </a:p>
          <a:p>
            <a:r>
              <a:rPr lang="en-US" dirty="0"/>
              <a:t>	2. Action 2</a:t>
            </a:r>
          </a:p>
          <a:p>
            <a:r>
              <a:rPr lang="en-US" dirty="0"/>
              <a:t>	3. Action 3</a:t>
            </a:r>
          </a:p>
        </p:txBody>
      </p:sp>
    </p:spTree>
    <p:extLst>
      <p:ext uri="{BB962C8B-B14F-4D97-AF65-F5344CB8AC3E}">
        <p14:creationId xmlns:p14="http://schemas.microsoft.com/office/powerpoint/2010/main" val="413223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86558D-CB53-E647-BBA2-82D70D3CD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E9EE4-992A-260F-D8B2-816AE605B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many test cases is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AB3D9-7880-B17A-D1C9-C1B8D6204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237" y="578738"/>
            <a:ext cx="4153677" cy="56705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529303-474F-AB03-E20B-6EE36706F27F}"/>
              </a:ext>
            </a:extLst>
          </p:cNvPr>
          <p:cNvSpPr txBox="1"/>
          <p:nvPr/>
        </p:nvSpPr>
        <p:spPr>
          <a:xfrm>
            <a:off x="956733" y="4453467"/>
            <a:ext cx="4555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Answer</a:t>
            </a:r>
            <a:r>
              <a:rPr lang="en-US" dirty="0"/>
              <a:t>: 2 cases</a:t>
            </a:r>
          </a:p>
          <a:p>
            <a:r>
              <a:rPr lang="en-US" dirty="0"/>
              <a:t>One where the user chooses “yes” on first decision, and one where the user chooses “no” on the first decision.</a:t>
            </a:r>
          </a:p>
        </p:txBody>
      </p:sp>
    </p:spTree>
    <p:extLst>
      <p:ext uri="{BB962C8B-B14F-4D97-AF65-F5344CB8AC3E}">
        <p14:creationId xmlns:p14="http://schemas.microsoft.com/office/powerpoint/2010/main" val="289013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C9667A-C282-4664-1EEB-1F8A815C9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2B63F-13F2-A067-FB87-0B1DA563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many test cases is this?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8E2B4A-AD26-D7E5-A9D4-8402B067E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620" y="578738"/>
            <a:ext cx="4252911" cy="56705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580CBB-68B9-7C3D-2C5A-0A581BBE92B5}"/>
              </a:ext>
            </a:extLst>
          </p:cNvPr>
          <p:cNvSpPr txBox="1"/>
          <p:nvPr/>
        </p:nvSpPr>
        <p:spPr>
          <a:xfrm>
            <a:off x="846668" y="4478867"/>
            <a:ext cx="446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Answer</a:t>
            </a:r>
            <a:r>
              <a:rPr lang="en-US" dirty="0"/>
              <a:t>: Eight cases, three yes/no decisions, which gives us 2^3 = 8 cases</a:t>
            </a:r>
          </a:p>
        </p:txBody>
      </p:sp>
    </p:spTree>
    <p:extLst>
      <p:ext uri="{BB962C8B-B14F-4D97-AF65-F5344CB8AC3E}">
        <p14:creationId xmlns:p14="http://schemas.microsoft.com/office/powerpoint/2010/main" val="27069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380931-5153-EE84-C940-F36A8C3B6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D6A9D-B372-F001-94FD-3E7FE21F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many test cases is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2B94A-E765-A8B2-5A4F-48DD26E3F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558" y="578738"/>
            <a:ext cx="3459034" cy="56705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686ED6-8E46-B02D-D1FC-65D1FD8E6CDD}"/>
              </a:ext>
            </a:extLst>
          </p:cNvPr>
          <p:cNvSpPr txBox="1"/>
          <p:nvPr/>
        </p:nvSpPr>
        <p:spPr>
          <a:xfrm>
            <a:off x="939800" y="4487333"/>
            <a:ext cx="4368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 Infinity, where the number of cases grows by 2^(n*3) for every iteration of the loop.</a:t>
            </a:r>
          </a:p>
        </p:txBody>
      </p:sp>
    </p:spTree>
    <p:extLst>
      <p:ext uri="{BB962C8B-B14F-4D97-AF65-F5344CB8AC3E}">
        <p14:creationId xmlns:p14="http://schemas.microsoft.com/office/powerpoint/2010/main" val="25904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A0C8-BFD8-25A5-411B-0C547FFF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learned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176ABA-7730-24E6-FC4C-E97FD2EA20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Models fit a lot in one eyeful</a:t>
                </a:r>
              </a:p>
              <a:p>
                <a:pPr lvl="1"/>
                <a:r>
                  <a:rPr lang="en-US" dirty="0"/>
                  <a:t>Literally, infinity</a:t>
                </a:r>
              </a:p>
              <a:p>
                <a:pPr lvl="1"/>
                <a:r>
                  <a:rPr lang="en-US" dirty="0"/>
                  <a:t>Our example, cases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𝑑𝑒𝑐𝑖𝑠𝑖𝑜𝑛𝑠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𝑙𝑜𝑜𝑝𝑠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𝑖𝑛𝑓𝑖𝑛𝑖𝑡𝑒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𝑑𝑒𝑐𝑖𝑠𝑖𝑜𝑛𝑠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People can infer the meaning, “see” every case</a:t>
                </a:r>
              </a:p>
              <a:p>
                <a:pPr lvl="1"/>
                <a:r>
                  <a:rPr lang="en-US" dirty="0"/>
                  <a:t>If they can see it, they can critique it</a:t>
                </a:r>
              </a:p>
              <a:p>
                <a:pPr lvl="1"/>
                <a:r>
                  <a:rPr lang="en-US" dirty="0"/>
                  <a:t>If they can see it, they can execute it</a:t>
                </a:r>
              </a:p>
              <a:p>
                <a:r>
                  <a:rPr lang="en-US" dirty="0"/>
                  <a:t>Any model works as long as</a:t>
                </a:r>
              </a:p>
              <a:p>
                <a:pPr lvl="1"/>
                <a:r>
                  <a:rPr lang="en-US" dirty="0"/>
                  <a:t>It describes the problem</a:t>
                </a:r>
              </a:p>
              <a:p>
                <a:pPr lvl="1"/>
                <a:r>
                  <a:rPr lang="en-US" dirty="0"/>
                  <a:t>Makes understanding it easier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176ABA-7730-24E6-FC4C-E97FD2EA20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148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200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Cambria Math</vt:lpstr>
      <vt:lpstr>Office Theme</vt:lpstr>
      <vt:lpstr>Modeling instead of test cases</vt:lpstr>
      <vt:lpstr>How many test cases is this?</vt:lpstr>
      <vt:lpstr>How many test cases is this?</vt:lpstr>
      <vt:lpstr>How many test cases is this?</vt:lpstr>
      <vt:lpstr>How many test cases is this?</vt:lpstr>
      <vt:lpstr>What we learned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Wayne Roseberry</dc:creator>
  <cp:lastModifiedBy>Wayne Roseberry</cp:lastModifiedBy>
  <cp:revision>1</cp:revision>
  <dcterms:created xsi:type="dcterms:W3CDTF">2026-01-20T04:22:54Z</dcterms:created>
  <dcterms:modified xsi:type="dcterms:W3CDTF">2026-01-20T04:46:18Z</dcterms:modified>
</cp:coreProperties>
</file>