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363B82-60E3-4C30-A1DD-337D1FD7F992}" v="15" dt="2026-01-18T15:41:08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yne Roseberry" userId="2fbeea7eceff6a9e" providerId="LiveId" clId="{480D21AE-7E39-4871-B7B6-D27C3A76EE0C}"/>
    <pc:docChg chg="undo redo custSel addSld modSld sldOrd">
      <pc:chgData name="Wayne Roseberry" userId="2fbeea7eceff6a9e" providerId="LiveId" clId="{480D21AE-7E39-4871-B7B6-D27C3A76EE0C}" dt="2026-01-18T15:43:25.386" v="2607" actId="20577"/>
      <pc:docMkLst>
        <pc:docMk/>
      </pc:docMkLst>
      <pc:sldChg chg="addSp delSp modSp mod setBg">
        <pc:chgData name="Wayne Roseberry" userId="2fbeea7eceff6a9e" providerId="LiveId" clId="{480D21AE-7E39-4871-B7B6-D27C3A76EE0C}" dt="2026-01-14T01:13:23.398" v="67" actId="20577"/>
        <pc:sldMkLst>
          <pc:docMk/>
          <pc:sldMk cId="2714995291" sldId="256"/>
        </pc:sldMkLst>
        <pc:spChg chg="mod">
          <ac:chgData name="Wayne Roseberry" userId="2fbeea7eceff6a9e" providerId="LiveId" clId="{480D21AE-7E39-4871-B7B6-D27C3A76EE0C}" dt="2026-01-14T01:12:51.406" v="17" actId="26606"/>
          <ac:spMkLst>
            <pc:docMk/>
            <pc:sldMk cId="2714995291" sldId="256"/>
            <ac:spMk id="2" creationId="{0BDA181F-18D0-2C2D-5240-313D731DBDBB}"/>
          </ac:spMkLst>
        </pc:spChg>
        <pc:spChg chg="mod">
          <ac:chgData name="Wayne Roseberry" userId="2fbeea7eceff6a9e" providerId="LiveId" clId="{480D21AE-7E39-4871-B7B6-D27C3A76EE0C}" dt="2026-01-14T01:13:23.398" v="67" actId="20577"/>
          <ac:spMkLst>
            <pc:docMk/>
            <pc:sldMk cId="2714995291" sldId="256"/>
            <ac:spMk id="3" creationId="{4944A2DC-2E39-7499-BF41-09ED80A96306}"/>
          </ac:spMkLst>
        </pc:spChg>
        <pc:spChg chg="add">
          <ac:chgData name="Wayne Roseberry" userId="2fbeea7eceff6a9e" providerId="LiveId" clId="{480D21AE-7E39-4871-B7B6-D27C3A76EE0C}" dt="2026-01-14T01:12:51.406" v="17" actId="26606"/>
          <ac:spMkLst>
            <pc:docMk/>
            <pc:sldMk cId="2714995291" sldId="256"/>
            <ac:spMk id="32" creationId="{B5A8AFA4-5C32-4100-9C6D-839A47E15FA0}"/>
          </ac:spMkLst>
        </pc:spChg>
        <pc:spChg chg="add">
          <ac:chgData name="Wayne Roseberry" userId="2fbeea7eceff6a9e" providerId="LiveId" clId="{480D21AE-7E39-4871-B7B6-D27C3A76EE0C}" dt="2026-01-14T01:12:51.406" v="17" actId="26606"/>
          <ac:spMkLst>
            <pc:docMk/>
            <pc:sldMk cId="2714995291" sldId="256"/>
            <ac:spMk id="33" creationId="{96B5F253-7949-47C2-9DBD-1570ECDA2296}"/>
          </ac:spMkLst>
        </pc:spChg>
        <pc:picChg chg="add mod">
          <ac:chgData name="Wayne Roseberry" userId="2fbeea7eceff6a9e" providerId="LiveId" clId="{480D21AE-7E39-4871-B7B6-D27C3A76EE0C}" dt="2026-01-14T01:12:51.406" v="17" actId="26606"/>
          <ac:picMkLst>
            <pc:docMk/>
            <pc:sldMk cId="2714995291" sldId="256"/>
            <ac:picMk id="5" creationId="{7D3ED20F-D955-4955-C037-4E584197985D}"/>
          </ac:picMkLst>
        </pc:picChg>
      </pc:sldChg>
      <pc:sldChg chg="addSp modSp mod">
        <pc:chgData name="Wayne Roseberry" userId="2fbeea7eceff6a9e" providerId="LiveId" clId="{480D21AE-7E39-4871-B7B6-D27C3A76EE0C}" dt="2026-01-18T15:06:42.323" v="2133" actId="14100"/>
        <pc:sldMkLst>
          <pc:docMk/>
          <pc:sldMk cId="2312092207" sldId="257"/>
        </pc:sldMkLst>
        <pc:spChg chg="mod">
          <ac:chgData name="Wayne Roseberry" userId="2fbeea7eceff6a9e" providerId="LiveId" clId="{480D21AE-7E39-4871-B7B6-D27C3A76EE0C}" dt="2026-01-18T15:05:20.393" v="1995" actId="20577"/>
          <ac:spMkLst>
            <pc:docMk/>
            <pc:sldMk cId="2312092207" sldId="257"/>
            <ac:spMk id="3" creationId="{20109DA6-9B5C-5CC3-276E-D62202455859}"/>
          </ac:spMkLst>
        </pc:spChg>
        <pc:spChg chg="add mod">
          <ac:chgData name="Wayne Roseberry" userId="2fbeea7eceff6a9e" providerId="LiveId" clId="{480D21AE-7E39-4871-B7B6-D27C3A76EE0C}" dt="2026-01-18T15:06:42.323" v="2133" actId="14100"/>
          <ac:spMkLst>
            <pc:docMk/>
            <pc:sldMk cId="2312092207" sldId="257"/>
            <ac:spMk id="4" creationId="{1846E855-DCB1-219A-F7A7-0BB43CF0CAFE}"/>
          </ac:spMkLst>
        </pc:spChg>
      </pc:sldChg>
      <pc:sldChg chg="modSp mod">
        <pc:chgData name="Wayne Roseberry" userId="2fbeea7eceff6a9e" providerId="LiveId" clId="{480D21AE-7E39-4871-B7B6-D27C3A76EE0C}" dt="2026-01-18T15:12:35.839" v="2390" actId="404"/>
        <pc:sldMkLst>
          <pc:docMk/>
          <pc:sldMk cId="2609313820" sldId="258"/>
        </pc:sldMkLst>
        <pc:spChg chg="mod">
          <ac:chgData name="Wayne Roseberry" userId="2fbeea7eceff6a9e" providerId="LiveId" clId="{480D21AE-7E39-4871-B7B6-D27C3A76EE0C}" dt="2026-01-18T15:12:35.839" v="2390" actId="404"/>
          <ac:spMkLst>
            <pc:docMk/>
            <pc:sldMk cId="2609313820" sldId="258"/>
            <ac:spMk id="3" creationId="{5FF2DF96-E630-FFF8-C3E4-79458B09F2CF}"/>
          </ac:spMkLst>
        </pc:spChg>
      </pc:sldChg>
      <pc:sldChg chg="modSp mod ord">
        <pc:chgData name="Wayne Roseberry" userId="2fbeea7eceff6a9e" providerId="LiveId" clId="{480D21AE-7E39-4871-B7B6-D27C3A76EE0C}" dt="2026-01-18T15:03:51.529" v="1843" actId="20577"/>
        <pc:sldMkLst>
          <pc:docMk/>
          <pc:sldMk cId="270088010" sldId="259"/>
        </pc:sldMkLst>
        <pc:spChg chg="mod">
          <ac:chgData name="Wayne Roseberry" userId="2fbeea7eceff6a9e" providerId="LiveId" clId="{480D21AE-7E39-4871-B7B6-D27C3A76EE0C}" dt="2026-01-18T15:03:51.529" v="1843" actId="20577"/>
          <ac:spMkLst>
            <pc:docMk/>
            <pc:sldMk cId="270088010" sldId="259"/>
            <ac:spMk id="2" creationId="{C0D4C863-8F06-46E9-6F1E-116D58E759A8}"/>
          </ac:spMkLst>
        </pc:spChg>
        <pc:spChg chg="mod">
          <ac:chgData name="Wayne Roseberry" userId="2fbeea7eceff6a9e" providerId="LiveId" clId="{480D21AE-7E39-4871-B7B6-D27C3A76EE0C}" dt="2026-01-18T14:23:32.762" v="563" actId="12"/>
          <ac:spMkLst>
            <pc:docMk/>
            <pc:sldMk cId="270088010" sldId="259"/>
            <ac:spMk id="3" creationId="{0D52AF50-9AE9-BF70-B021-58E7662250E7}"/>
          </ac:spMkLst>
        </pc:spChg>
      </pc:sldChg>
      <pc:sldChg chg="modSp mod">
        <pc:chgData name="Wayne Roseberry" userId="2fbeea7eceff6a9e" providerId="LiveId" clId="{480D21AE-7E39-4871-B7B6-D27C3A76EE0C}" dt="2026-01-18T15:42:34.744" v="2579" actId="20577"/>
        <pc:sldMkLst>
          <pc:docMk/>
          <pc:sldMk cId="3365902643" sldId="260"/>
        </pc:sldMkLst>
        <pc:spChg chg="mod">
          <ac:chgData name="Wayne Roseberry" userId="2fbeea7eceff6a9e" providerId="LiveId" clId="{480D21AE-7E39-4871-B7B6-D27C3A76EE0C}" dt="2026-01-18T15:42:34.744" v="2579" actId="20577"/>
          <ac:spMkLst>
            <pc:docMk/>
            <pc:sldMk cId="3365902643" sldId="260"/>
            <ac:spMk id="2" creationId="{FF40BB3C-A5AA-55A9-C53D-ADB78AC73962}"/>
          </ac:spMkLst>
        </pc:spChg>
        <pc:spChg chg="mod">
          <ac:chgData name="Wayne Roseberry" userId="2fbeea7eceff6a9e" providerId="LiveId" clId="{480D21AE-7E39-4871-B7B6-D27C3A76EE0C}" dt="2026-01-18T15:33:58.933" v="2393" actId="20577"/>
          <ac:spMkLst>
            <pc:docMk/>
            <pc:sldMk cId="3365902643" sldId="260"/>
            <ac:spMk id="3" creationId="{FEC984CC-6C44-58BE-640A-69FAB9397ACF}"/>
          </ac:spMkLst>
        </pc:spChg>
      </pc:sldChg>
      <pc:sldChg chg="modSp mod">
        <pc:chgData name="Wayne Roseberry" userId="2fbeea7eceff6a9e" providerId="LiveId" clId="{480D21AE-7E39-4871-B7B6-D27C3A76EE0C}" dt="2026-01-18T15:42:43.902" v="2589" actId="20577"/>
        <pc:sldMkLst>
          <pc:docMk/>
          <pc:sldMk cId="633762705" sldId="261"/>
        </pc:sldMkLst>
        <pc:spChg chg="mod">
          <ac:chgData name="Wayne Roseberry" userId="2fbeea7eceff6a9e" providerId="LiveId" clId="{480D21AE-7E39-4871-B7B6-D27C3A76EE0C}" dt="2026-01-18T15:42:43.902" v="2589" actId="20577"/>
          <ac:spMkLst>
            <pc:docMk/>
            <pc:sldMk cId="633762705" sldId="261"/>
            <ac:spMk id="2" creationId="{9F89E12C-013E-ABD8-38A5-0636B2A98C6E}"/>
          </ac:spMkLst>
        </pc:spChg>
      </pc:sldChg>
      <pc:sldChg chg="modSp mod">
        <pc:chgData name="Wayne Roseberry" userId="2fbeea7eceff6a9e" providerId="LiveId" clId="{480D21AE-7E39-4871-B7B6-D27C3A76EE0C}" dt="2026-01-18T14:19:36.379" v="330" actId="20577"/>
        <pc:sldMkLst>
          <pc:docMk/>
          <pc:sldMk cId="1981448144" sldId="262"/>
        </pc:sldMkLst>
        <pc:spChg chg="mod">
          <ac:chgData name="Wayne Roseberry" userId="2fbeea7eceff6a9e" providerId="LiveId" clId="{480D21AE-7E39-4871-B7B6-D27C3A76EE0C}" dt="2026-01-18T14:17:21.230" v="289" actId="313"/>
          <ac:spMkLst>
            <pc:docMk/>
            <pc:sldMk cId="1981448144" sldId="262"/>
            <ac:spMk id="3" creationId="{0E420D7D-0669-918C-B397-A05AA838F081}"/>
          </ac:spMkLst>
        </pc:spChg>
        <pc:spChg chg="mod">
          <ac:chgData name="Wayne Roseberry" userId="2fbeea7eceff6a9e" providerId="LiveId" clId="{480D21AE-7E39-4871-B7B6-D27C3A76EE0C}" dt="2026-01-18T14:19:36.379" v="330" actId="20577"/>
          <ac:spMkLst>
            <pc:docMk/>
            <pc:sldMk cId="1981448144" sldId="262"/>
            <ac:spMk id="5" creationId="{2D49DC0A-089A-5094-13F2-B07AE3129674}"/>
          </ac:spMkLst>
        </pc:spChg>
      </pc:sldChg>
      <pc:sldChg chg="modSp mod">
        <pc:chgData name="Wayne Roseberry" userId="2fbeea7eceff6a9e" providerId="LiveId" clId="{480D21AE-7E39-4871-B7B6-D27C3A76EE0C}" dt="2026-01-18T15:42:56.964" v="2598" actId="20577"/>
        <pc:sldMkLst>
          <pc:docMk/>
          <pc:sldMk cId="284563993" sldId="263"/>
        </pc:sldMkLst>
        <pc:spChg chg="mod">
          <ac:chgData name="Wayne Roseberry" userId="2fbeea7eceff6a9e" providerId="LiveId" clId="{480D21AE-7E39-4871-B7B6-D27C3A76EE0C}" dt="2026-01-18T15:42:56.964" v="2598" actId="20577"/>
          <ac:spMkLst>
            <pc:docMk/>
            <pc:sldMk cId="284563993" sldId="263"/>
            <ac:spMk id="2" creationId="{E3779BDB-4B3A-DCC3-A2E3-B5D4E95F931A}"/>
          </ac:spMkLst>
        </pc:spChg>
      </pc:sldChg>
      <pc:sldChg chg="addSp delSp modSp add mod ord">
        <pc:chgData name="Wayne Roseberry" userId="2fbeea7eceff6a9e" providerId="LiveId" clId="{480D21AE-7E39-4871-B7B6-D27C3A76EE0C}" dt="2026-01-18T14:14:36.198" v="277" actId="1076"/>
        <pc:sldMkLst>
          <pc:docMk/>
          <pc:sldMk cId="3560066805" sldId="264"/>
        </pc:sldMkLst>
        <pc:spChg chg="del">
          <ac:chgData name="Wayne Roseberry" userId="2fbeea7eceff6a9e" providerId="LiveId" clId="{480D21AE-7E39-4871-B7B6-D27C3A76EE0C}" dt="2026-01-18T14:13:58.698" v="271" actId="478"/>
          <ac:spMkLst>
            <pc:docMk/>
            <pc:sldMk cId="3560066805" sldId="264"/>
            <ac:spMk id="2" creationId="{A93B565C-F2B2-64BD-B15C-E6B43AE3B763}"/>
          </ac:spMkLst>
        </pc:spChg>
        <pc:spChg chg="del">
          <ac:chgData name="Wayne Roseberry" userId="2fbeea7eceff6a9e" providerId="LiveId" clId="{480D21AE-7E39-4871-B7B6-D27C3A76EE0C}" dt="2026-01-18T14:14:04.402" v="273" actId="478"/>
          <ac:spMkLst>
            <pc:docMk/>
            <pc:sldMk cId="3560066805" sldId="264"/>
            <ac:spMk id="3" creationId="{91D219FB-727F-A5C4-5D8D-2769CFE74725}"/>
          </ac:spMkLst>
        </pc:spChg>
        <pc:spChg chg="add del mod">
          <ac:chgData name="Wayne Roseberry" userId="2fbeea7eceff6a9e" providerId="LiveId" clId="{480D21AE-7E39-4871-B7B6-D27C3A76EE0C}" dt="2026-01-18T14:14:02.014" v="272" actId="478"/>
          <ac:spMkLst>
            <pc:docMk/>
            <pc:sldMk cId="3560066805" sldId="264"/>
            <ac:spMk id="8" creationId="{66FD808A-5350-30CE-DED7-F219B548F4D7}"/>
          </ac:spMkLst>
        </pc:spChg>
        <pc:spChg chg="add del mod">
          <ac:chgData name="Wayne Roseberry" userId="2fbeea7eceff6a9e" providerId="LiveId" clId="{480D21AE-7E39-4871-B7B6-D27C3A76EE0C}" dt="2026-01-18T14:14:06.823" v="274" actId="478"/>
          <ac:spMkLst>
            <pc:docMk/>
            <pc:sldMk cId="3560066805" sldId="264"/>
            <ac:spMk id="10" creationId="{DC908975-9C0A-9ED5-0866-BE286D9347E3}"/>
          </ac:spMkLst>
        </pc:spChg>
        <pc:spChg chg="add mod">
          <ac:chgData name="Wayne Roseberry" userId="2fbeea7eceff6a9e" providerId="LiveId" clId="{480D21AE-7E39-4871-B7B6-D27C3A76EE0C}" dt="2026-01-18T14:14:36.198" v="277" actId="1076"/>
          <ac:spMkLst>
            <pc:docMk/>
            <pc:sldMk cId="3560066805" sldId="264"/>
            <ac:spMk id="12" creationId="{282F88EA-BADA-C0D5-09EA-7ECAB4BD19ED}"/>
          </ac:spMkLst>
        </pc:spChg>
        <pc:picChg chg="add mod">
          <ac:chgData name="Wayne Roseberry" userId="2fbeea7eceff6a9e" providerId="LiveId" clId="{480D21AE-7E39-4871-B7B6-D27C3A76EE0C}" dt="2026-01-18T14:14:11.480" v="275" actId="1076"/>
          <ac:picMkLst>
            <pc:docMk/>
            <pc:sldMk cId="3560066805" sldId="264"/>
            <ac:picMk id="6" creationId="{1063C2BA-7F73-9DDF-2EE1-340F0BB63CB8}"/>
          </ac:picMkLst>
        </pc:picChg>
      </pc:sldChg>
      <pc:sldChg chg="modSp new mod">
        <pc:chgData name="Wayne Roseberry" userId="2fbeea7eceff6a9e" providerId="LiveId" clId="{480D21AE-7E39-4871-B7B6-D27C3A76EE0C}" dt="2026-01-18T14:25:36.089" v="772" actId="6549"/>
        <pc:sldMkLst>
          <pc:docMk/>
          <pc:sldMk cId="3589673543" sldId="265"/>
        </pc:sldMkLst>
        <pc:spChg chg="mod">
          <ac:chgData name="Wayne Roseberry" userId="2fbeea7eceff6a9e" providerId="LiveId" clId="{480D21AE-7E39-4871-B7B6-D27C3A76EE0C}" dt="2026-01-18T14:24:07.965" v="596" actId="20577"/>
          <ac:spMkLst>
            <pc:docMk/>
            <pc:sldMk cId="3589673543" sldId="265"/>
            <ac:spMk id="2" creationId="{28B23E44-6896-5838-82B8-EA33EE646638}"/>
          </ac:spMkLst>
        </pc:spChg>
        <pc:spChg chg="mod">
          <ac:chgData name="Wayne Roseberry" userId="2fbeea7eceff6a9e" providerId="LiveId" clId="{480D21AE-7E39-4871-B7B6-D27C3A76EE0C}" dt="2026-01-18T14:25:36.089" v="772" actId="6549"/>
          <ac:spMkLst>
            <pc:docMk/>
            <pc:sldMk cId="3589673543" sldId="265"/>
            <ac:spMk id="3" creationId="{BFFA836F-2606-CFB3-B22A-F21356C46237}"/>
          </ac:spMkLst>
        </pc:spChg>
      </pc:sldChg>
      <pc:sldChg chg="addSp delSp modSp new mod">
        <pc:chgData name="Wayne Roseberry" userId="2fbeea7eceff6a9e" providerId="LiveId" clId="{480D21AE-7E39-4871-B7B6-D27C3A76EE0C}" dt="2026-01-18T14:57:22.011" v="1697" actId="14100"/>
        <pc:sldMkLst>
          <pc:docMk/>
          <pc:sldMk cId="119272769" sldId="266"/>
        </pc:sldMkLst>
        <pc:spChg chg="mod">
          <ac:chgData name="Wayne Roseberry" userId="2fbeea7eceff6a9e" providerId="LiveId" clId="{480D21AE-7E39-4871-B7B6-D27C3A76EE0C}" dt="2026-01-18T14:26:17.541" v="805" actId="20577"/>
          <ac:spMkLst>
            <pc:docMk/>
            <pc:sldMk cId="119272769" sldId="266"/>
            <ac:spMk id="2" creationId="{3E3CF39B-3388-6FE0-F40B-BC4253F6AEFE}"/>
          </ac:spMkLst>
        </pc:spChg>
        <pc:spChg chg="del mod">
          <ac:chgData name="Wayne Roseberry" userId="2fbeea7eceff6a9e" providerId="LiveId" clId="{480D21AE-7E39-4871-B7B6-D27C3A76EE0C}" dt="2026-01-18T14:26:28.401" v="806" actId="3680"/>
          <ac:spMkLst>
            <pc:docMk/>
            <pc:sldMk cId="119272769" sldId="266"/>
            <ac:spMk id="3" creationId="{922044F4-20B7-7B60-A989-52967489FBD5}"/>
          </ac:spMkLst>
        </pc:spChg>
        <pc:spChg chg="add mod">
          <ac:chgData name="Wayne Roseberry" userId="2fbeea7eceff6a9e" providerId="LiveId" clId="{480D21AE-7E39-4871-B7B6-D27C3A76EE0C}" dt="2026-01-18T14:55:28.698" v="1651" actId="20577"/>
          <ac:spMkLst>
            <pc:docMk/>
            <pc:sldMk cId="119272769" sldId="266"/>
            <ac:spMk id="5" creationId="{85FC5099-424B-A4CA-C738-399B87970BCB}"/>
          </ac:spMkLst>
        </pc:spChg>
        <pc:spChg chg="add mod">
          <ac:chgData name="Wayne Roseberry" userId="2fbeea7eceff6a9e" providerId="LiveId" clId="{480D21AE-7E39-4871-B7B6-D27C3A76EE0C}" dt="2026-01-18T14:47:16.761" v="1301" actId="20577"/>
          <ac:spMkLst>
            <pc:docMk/>
            <pc:sldMk cId="119272769" sldId="266"/>
            <ac:spMk id="8" creationId="{517457A0-9E8E-E618-4179-4BCC84AD4CA3}"/>
          </ac:spMkLst>
        </pc:spChg>
        <pc:spChg chg="add mod">
          <ac:chgData name="Wayne Roseberry" userId="2fbeea7eceff6a9e" providerId="LiveId" clId="{480D21AE-7E39-4871-B7B6-D27C3A76EE0C}" dt="2026-01-18T14:52:48.916" v="1485" actId="20577"/>
          <ac:spMkLst>
            <pc:docMk/>
            <pc:sldMk cId="119272769" sldId="266"/>
            <ac:spMk id="12" creationId="{ADE20931-6484-911B-BA91-F892B2EF38AE}"/>
          </ac:spMkLst>
        </pc:spChg>
        <pc:spChg chg="add mod">
          <ac:chgData name="Wayne Roseberry" userId="2fbeea7eceff6a9e" providerId="LiveId" clId="{480D21AE-7E39-4871-B7B6-D27C3A76EE0C}" dt="2026-01-18T14:53:39.432" v="1614" actId="20577"/>
          <ac:spMkLst>
            <pc:docMk/>
            <pc:sldMk cId="119272769" sldId="266"/>
            <ac:spMk id="13" creationId="{127FFC30-2AF4-D5CC-F8E4-471BC21D7A59}"/>
          </ac:spMkLst>
        </pc:spChg>
        <pc:spChg chg="add mod">
          <ac:chgData name="Wayne Roseberry" userId="2fbeea7eceff6a9e" providerId="LiveId" clId="{480D21AE-7E39-4871-B7B6-D27C3A76EE0C}" dt="2026-01-18T14:57:22.011" v="1697" actId="14100"/>
          <ac:spMkLst>
            <pc:docMk/>
            <pc:sldMk cId="119272769" sldId="266"/>
            <ac:spMk id="14" creationId="{18041855-FD9B-5954-9A1E-1E154F5E7F90}"/>
          </ac:spMkLst>
        </pc:spChg>
        <pc:grpChg chg="add mod">
          <ac:chgData name="Wayne Roseberry" userId="2fbeea7eceff6a9e" providerId="LiveId" clId="{480D21AE-7E39-4871-B7B6-D27C3A76EE0C}" dt="2026-01-18T14:46:03.152" v="1285" actId="1076"/>
          <ac:grpSpMkLst>
            <pc:docMk/>
            <pc:sldMk cId="119272769" sldId="266"/>
            <ac:grpSpMk id="11" creationId="{2A228183-5EA0-9C90-47FE-9E5F6770030A}"/>
          </ac:grpSpMkLst>
        </pc:grpChg>
        <pc:graphicFrameChg chg="add mod ord modGraphic">
          <ac:chgData name="Wayne Roseberry" userId="2fbeea7eceff6a9e" providerId="LiveId" clId="{480D21AE-7E39-4871-B7B6-D27C3A76EE0C}" dt="2026-01-18T14:56:28.839" v="1664" actId="14734"/>
          <ac:graphicFrameMkLst>
            <pc:docMk/>
            <pc:sldMk cId="119272769" sldId="266"/>
            <ac:graphicFrameMk id="4" creationId="{5D179BE9-2B31-8F30-EBA7-F8DD8B10D803}"/>
          </ac:graphicFrameMkLst>
        </pc:graphicFrameChg>
        <pc:picChg chg="add del mod">
          <ac:chgData name="Wayne Roseberry" userId="2fbeea7eceff6a9e" providerId="LiveId" clId="{480D21AE-7E39-4871-B7B6-D27C3A76EE0C}" dt="2026-01-18T14:41:26.871" v="1157" actId="478"/>
          <ac:picMkLst>
            <pc:docMk/>
            <pc:sldMk cId="119272769" sldId="266"/>
            <ac:picMk id="7" creationId="{1074A8F9-DB27-60A4-DA99-E17B72C01968}"/>
          </ac:picMkLst>
        </pc:picChg>
        <pc:picChg chg="add mod">
          <ac:chgData name="Wayne Roseberry" userId="2fbeea7eceff6a9e" providerId="LiveId" clId="{480D21AE-7E39-4871-B7B6-D27C3A76EE0C}" dt="2026-01-18T14:45:39.010" v="1284" actId="164"/>
          <ac:picMkLst>
            <pc:docMk/>
            <pc:sldMk cId="119272769" sldId="266"/>
            <ac:picMk id="10" creationId="{18C79649-A201-7FFD-D576-9E325DAF8228}"/>
          </ac:picMkLst>
        </pc:picChg>
      </pc:sldChg>
      <pc:sldChg chg="modSp add mod">
        <pc:chgData name="Wayne Roseberry" userId="2fbeea7eceff6a9e" providerId="LiveId" clId="{480D21AE-7E39-4871-B7B6-D27C3A76EE0C}" dt="2026-01-18T15:43:25.386" v="2607" actId="20577"/>
        <pc:sldMkLst>
          <pc:docMk/>
          <pc:sldMk cId="3604873660" sldId="267"/>
        </pc:sldMkLst>
        <pc:spChg chg="mod">
          <ac:chgData name="Wayne Roseberry" userId="2fbeea7eceff6a9e" providerId="LiveId" clId="{480D21AE-7E39-4871-B7B6-D27C3A76EE0C}" dt="2026-01-18T15:43:25.386" v="2607" actId="20577"/>
          <ac:spMkLst>
            <pc:docMk/>
            <pc:sldMk cId="3604873660" sldId="267"/>
            <ac:spMk id="2" creationId="{A2224DB0-4ECB-D77F-D090-A6132F2A70C9}"/>
          </ac:spMkLst>
        </pc:spChg>
        <pc:spChg chg="mod">
          <ac:chgData name="Wayne Roseberry" userId="2fbeea7eceff6a9e" providerId="LiveId" clId="{480D21AE-7E39-4871-B7B6-D27C3A76EE0C}" dt="2026-01-18T14:58:54.198" v="1829" actId="20577"/>
          <ac:spMkLst>
            <pc:docMk/>
            <pc:sldMk cId="3604873660" sldId="267"/>
            <ac:spMk id="3" creationId="{DC1D85AC-17AA-C7FC-5B3C-B9549743F353}"/>
          </ac:spMkLst>
        </pc:spChg>
      </pc:sldChg>
      <pc:sldChg chg="addSp modSp new mod">
        <pc:chgData name="Wayne Roseberry" userId="2fbeea7eceff6a9e" providerId="LiveId" clId="{480D21AE-7E39-4871-B7B6-D27C3A76EE0C}" dt="2026-01-18T15:41:55.639" v="2568" actId="1076"/>
        <pc:sldMkLst>
          <pc:docMk/>
          <pc:sldMk cId="2074248545" sldId="268"/>
        </pc:sldMkLst>
        <pc:spChg chg="mod">
          <ac:chgData name="Wayne Roseberry" userId="2fbeea7eceff6a9e" providerId="LiveId" clId="{480D21AE-7E39-4871-B7B6-D27C3A76EE0C}" dt="2026-01-18T15:38:52.698" v="2445" actId="20577"/>
          <ac:spMkLst>
            <pc:docMk/>
            <pc:sldMk cId="2074248545" sldId="268"/>
            <ac:spMk id="2" creationId="{00105FAD-2585-5F52-EF1F-24B6DD3CFF27}"/>
          </ac:spMkLst>
        </pc:spChg>
        <pc:spChg chg="mod">
          <ac:chgData name="Wayne Roseberry" userId="2fbeea7eceff6a9e" providerId="LiveId" clId="{480D21AE-7E39-4871-B7B6-D27C3A76EE0C}" dt="2026-01-18T15:39:40.683" v="2560" actId="404"/>
          <ac:spMkLst>
            <pc:docMk/>
            <pc:sldMk cId="2074248545" sldId="268"/>
            <ac:spMk id="3" creationId="{FEF0DB45-5A6C-0713-0F59-587D1A355283}"/>
          </ac:spMkLst>
        </pc:spChg>
        <pc:spChg chg="add mod">
          <ac:chgData name="Wayne Roseberry" userId="2fbeea7eceff6a9e" providerId="LiveId" clId="{480D21AE-7E39-4871-B7B6-D27C3A76EE0C}" dt="2026-01-18T15:41:55.639" v="2568" actId="1076"/>
          <ac:spMkLst>
            <pc:docMk/>
            <pc:sldMk cId="2074248545" sldId="268"/>
            <ac:spMk id="11" creationId="{48DE4B95-B323-A0CD-2847-0BFD54795F32}"/>
          </ac:spMkLst>
        </pc:spChg>
        <pc:picChg chg="add mod ord">
          <ac:chgData name="Wayne Roseberry" userId="2fbeea7eceff6a9e" providerId="LiveId" clId="{480D21AE-7E39-4871-B7B6-D27C3A76EE0C}" dt="2026-01-18T15:38:42.447" v="2416" actId="208"/>
          <ac:picMkLst>
            <pc:docMk/>
            <pc:sldMk cId="2074248545" sldId="268"/>
            <ac:picMk id="5" creationId="{F0D8CDE6-10F8-8109-96D9-1A3D3A7893BE}"/>
          </ac:picMkLst>
        </pc:picChg>
        <pc:picChg chg="add mod">
          <ac:chgData name="Wayne Roseberry" userId="2fbeea7eceff6a9e" providerId="LiveId" clId="{480D21AE-7E39-4871-B7B6-D27C3A76EE0C}" dt="2026-01-18T15:38:37.369" v="2415" actId="208"/>
          <ac:picMkLst>
            <pc:docMk/>
            <pc:sldMk cId="2074248545" sldId="268"/>
            <ac:picMk id="7" creationId="{5BBEC632-D9AE-F6AB-DE67-304E470E96F1}"/>
          </ac:picMkLst>
        </pc:picChg>
        <pc:picChg chg="add mod">
          <ac:chgData name="Wayne Roseberry" userId="2fbeea7eceff6a9e" providerId="LiveId" clId="{480D21AE-7E39-4871-B7B6-D27C3A76EE0C}" dt="2026-01-18T15:41:45.027" v="2567" actId="14100"/>
          <ac:picMkLst>
            <pc:docMk/>
            <pc:sldMk cId="2074248545" sldId="268"/>
            <ac:picMk id="9" creationId="{AE385C7D-E26C-FDBC-414B-39629B0D6A7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C048-AD19-C80B-3EC3-67857D606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7529C-D780-DD58-4829-9B721D2DA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4C0B6-56D6-1AAD-E5E4-E7802A7C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043EF-0CE3-2F64-C8AD-8565732A9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1EFEA-C540-1ACD-0535-92638DB0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3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41B4-5AD3-3D74-23E9-8F2E1ED12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37AAF-575D-A20B-8CD1-A89464350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6AB4E-5B27-18FB-330B-88E891C1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18BBD-2B63-95AF-BB7D-4657FE02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6E5C3-9BCC-15A5-10A8-18945DD9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9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3A15C-99D0-6620-9BA9-0F23A2879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35539-77DE-4D0E-31C8-B8FEDAFCF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DEDA5-6187-6F46-ED47-30A00BD1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777EE-1D27-9BFF-CF3D-33BFCFDA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771BC-A074-C1CA-47E4-221CF8ED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7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48AF1-2669-15CA-E463-C17A0BD3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8666F-DE66-BF69-7063-69F313FC2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F3AC1-8909-333D-351C-4D67E1EB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37E2E-9F52-B6CD-665B-DE06A37E1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82733-C187-A75E-4117-DEF758B22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5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397F8-B014-B64C-F8DE-2932E866B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D6734-FC2A-221D-65EE-A144BE14C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F93AD-F8FC-E455-678F-31D6C31F2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A5647-C66C-7A9C-14E0-2CF9C89D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268D8-780E-ECF3-8D79-25286EF4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1EF5-DE6B-AFCC-8A59-4FB735AE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64B75-EE4A-EDE3-6270-54FF854573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BF7BE-DE44-74AB-7A73-863C725421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CD859-A2B5-3572-0A5C-A8CA2107D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13164-D3B5-B974-7568-C9A374AF5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550E3-7451-6D67-4CDD-E06A4CA3B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9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0A587-8C54-1E4B-E12E-BB0CE9B35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35B08-BF71-546A-E7FD-CF8D77AB5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8C3A6-1FE5-8AA6-24A9-1994D50D9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ECB16D-F72E-BE2E-07A1-04107ABA7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228EE8-486D-1643-94B8-04BD50712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608FC6-402C-061F-2E11-17FB537A0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5E2548-3411-621D-B722-C5523825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C6E2F9-2FC5-6008-B276-40382340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DD858-B3D2-28AC-5784-7880ED0C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9A7A3-B7AB-BD66-2614-1DB16918C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D663B-6AA6-8451-0536-7268EA82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14CD6-D48E-81AE-B227-A1761F781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7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7084D2-90AB-0DA8-3BF5-AC9F48EEE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9B531-52BF-45B2-4A11-9D3A5D750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1143B-EDF0-FCCE-9663-467FD08ED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73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14A66-DF1E-96FA-82A5-055C8FCD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EA11F-5963-2272-ED14-974177543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8D226-A045-7212-29B5-E74DAF26D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4B7A9-8722-7AAE-8EFB-B264AD2B4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6E836-288C-3149-203A-E97155815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4C7FC-6F38-F5AF-C2FC-6EFBEB2B0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4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3CB1C-11CA-7DFE-B061-FFEF89292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791E07-772D-B9C3-379B-C9916AF0B7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65C18-929F-D047-9718-1A0F54364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136BB-7CD0-9BFC-A8EF-462D979AB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1F23F-4B76-E4A5-C953-FBDF19AF6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75B94-0EBE-7CB5-F2B7-3EA50B61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01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3F4D0-3DDE-8102-2DD3-AA24B05D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BE656-DF8C-F808-1733-487C2243C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2531A-C7AF-BC07-ED89-534E94FC8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1213EC-7A35-4CF9-B9CB-871ABFEA2D56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0A0B8-B9F7-22D4-21F2-E61BE672E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8B14-28C3-59D3-900E-CAEEC32E8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7ACFCA-0370-4934-BC12-AB49D74C0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5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tisfice.com/download/heuristic-test-strategy-mode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5A8AFA4-5C32-4100-9C6D-839A47E15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6B5F253-7949-47C2-9DBD-1570ECDA2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685800"/>
            <a:ext cx="5421703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DA181F-18D0-2C2D-5240-313D731DB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8426" y="1254763"/>
            <a:ext cx="3444948" cy="2481729"/>
          </a:xfrm>
        </p:spPr>
        <p:txBody>
          <a:bodyPr anchor="b">
            <a:normAutofit/>
          </a:bodyPr>
          <a:lstStyle/>
          <a:p>
            <a:r>
              <a:rPr lang="en-US" sz="3200">
                <a:solidFill>
                  <a:srgbClr val="595959"/>
                </a:solidFill>
              </a:rPr>
              <a:t>Writing Test Plans Made Easy,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44A2DC-2E39-7499-BF41-09ED80A963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9179" y="4046453"/>
            <a:ext cx="3083442" cy="1785506"/>
          </a:xfrm>
        </p:spPr>
        <p:txBody>
          <a:bodyPr anchor="t">
            <a:normAutofit/>
          </a:bodyPr>
          <a:lstStyle/>
          <a:p>
            <a:r>
              <a:rPr lang="en-US" sz="1400" dirty="0">
                <a:solidFill>
                  <a:srgbClr val="595959"/>
                </a:solidFill>
              </a:rPr>
              <a:t>Wayne Roseberry</a:t>
            </a:r>
          </a:p>
          <a:p>
            <a:r>
              <a:rPr lang="en-US" sz="1400" dirty="0">
                <a:solidFill>
                  <a:srgbClr val="595959"/>
                </a:solidFill>
              </a:rPr>
              <a:t>SDET Manager, Ford Motor Company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3ED20F-D955-4955-C037-4E5841979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9"/>
          <a:stretch>
            <a:fillRect/>
          </a:stretch>
        </p:blipFill>
        <p:spPr>
          <a:xfrm>
            <a:off x="6107503" y="685799"/>
            <a:ext cx="5410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99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F39B-3388-6FE0-F40B-BC4253F6A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examples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179BE9-2B31-8F30-EBA7-F8DD8B10D8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107592"/>
              </p:ext>
            </p:extLst>
          </p:nvPr>
        </p:nvGraphicFramePr>
        <p:xfrm>
          <a:off x="897678" y="2905463"/>
          <a:ext cx="2522855" cy="1759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55">
                  <a:extLst>
                    <a:ext uri="{9D8B030D-6E8A-4147-A177-3AD203B41FA5}">
                      <a16:colId xmlns:a16="http://schemas.microsoft.com/office/drawing/2014/main" val="3253263875"/>
                    </a:ext>
                  </a:extLst>
                </a:gridCol>
                <a:gridCol w="753534">
                  <a:extLst>
                    <a:ext uri="{9D8B030D-6E8A-4147-A177-3AD203B41FA5}">
                      <a16:colId xmlns:a16="http://schemas.microsoft.com/office/drawing/2014/main" val="2354836874"/>
                    </a:ext>
                  </a:extLst>
                </a:gridCol>
                <a:gridCol w="897466">
                  <a:extLst>
                    <a:ext uri="{9D8B030D-6E8A-4147-A177-3AD203B41FA5}">
                      <a16:colId xmlns:a16="http://schemas.microsoft.com/office/drawing/2014/main" val="16315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User 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Item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909132"/>
                  </a:ext>
                </a:extLst>
              </a:tr>
              <a:tr h="260999">
                <a:tc>
                  <a:txBody>
                    <a:bodyPr/>
                    <a:lstStyle/>
                    <a:p>
                      <a:r>
                        <a:rPr lang="en-US" sz="1200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350872"/>
                  </a:ext>
                </a:extLst>
              </a:tr>
              <a:tr h="291479">
                <a:tc>
                  <a:txBody>
                    <a:bodyPr/>
                    <a:lstStyle/>
                    <a:p>
                      <a:r>
                        <a:rPr lang="en-US" sz="1200" dirty="0"/>
                        <a:t>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03335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/>
                        <a:t>Publisher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Publish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Ticket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248584"/>
                  </a:ext>
                </a:extLst>
              </a:tr>
              <a:tr h="242146">
                <a:tc>
                  <a:txBody>
                    <a:bodyPr/>
                    <a:lstStyle/>
                    <a:p>
                      <a:r>
                        <a:rPr lang="en-US" sz="1200" dirty="0"/>
                        <a:t>Reader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Sub-site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062192"/>
                  </a:ext>
                </a:extLst>
              </a:tr>
              <a:tr h="265925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80503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FC5099-424B-A4CA-C738-399B87970BCB}"/>
              </a:ext>
            </a:extLst>
          </p:cNvPr>
          <p:cNvSpPr txBox="1"/>
          <p:nvPr/>
        </p:nvSpPr>
        <p:spPr>
          <a:xfrm>
            <a:off x="897678" y="1409611"/>
            <a:ext cx="42386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Tables</a:t>
            </a:r>
            <a:r>
              <a:rPr lang="en-US" dirty="0"/>
              <a:t> (matrix): combine variables together to create cases. This example is 4x5x4 = 80 cases.</a:t>
            </a:r>
          </a:p>
          <a:p>
            <a:endParaRPr lang="en-US" dirty="0"/>
          </a:p>
          <a:p>
            <a:r>
              <a:rPr lang="en-US" dirty="0" err="1"/>
              <a:t>Item_Actions_And_User_Roles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A228183-5EA0-9C90-47FE-9E5F6770030A}"/>
              </a:ext>
            </a:extLst>
          </p:cNvPr>
          <p:cNvGrpSpPr/>
          <p:nvPr/>
        </p:nvGrpSpPr>
        <p:grpSpPr>
          <a:xfrm>
            <a:off x="7055696" y="1027906"/>
            <a:ext cx="4238626" cy="3951962"/>
            <a:chOff x="6615429" y="1551305"/>
            <a:chExt cx="4238626" cy="395196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17457A0-9E8E-E618-4179-4BCC84AD4CA3}"/>
                </a:ext>
              </a:extLst>
            </p:cNvPr>
            <p:cNvSpPr txBox="1"/>
            <p:nvPr/>
          </p:nvSpPr>
          <p:spPr>
            <a:xfrm>
              <a:off x="6615429" y="1551305"/>
              <a:ext cx="423862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/>
            </a:p>
            <a:p>
              <a:r>
                <a:rPr lang="en-US" b="1" dirty="0"/>
                <a:t>Flowchart</a:t>
              </a:r>
              <a:r>
                <a:rPr lang="en-US" dirty="0"/>
                <a:t>: Each path through the flow is a new case. This example shows 16 cases without loop on “Done”, 256 if loop once, 2^loops to infinity.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C79649-A201-7FFD-D576-9E325DAF8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5429" y="3028633"/>
              <a:ext cx="3021909" cy="247463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DE20931-6484-911B-BA91-F892B2EF38AE}"/>
              </a:ext>
            </a:extLst>
          </p:cNvPr>
          <p:cNvSpPr txBox="1"/>
          <p:nvPr/>
        </p:nvSpPr>
        <p:spPr>
          <a:xfrm>
            <a:off x="1988426" y="5666621"/>
            <a:ext cx="71865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onsolas" panose="020B0609020204030204" pitchFamily="49" charset="0"/>
              </a:rPr>
              <a:t>// Repeat the following for the values MININT to MAXINT</a:t>
            </a:r>
          </a:p>
          <a:p>
            <a:r>
              <a:rPr lang="en-US" sz="1100" dirty="0">
                <a:latin typeface="Consolas" panose="020B0609020204030204" pitchFamily="49" charset="0"/>
              </a:rPr>
              <a:t>long </a:t>
            </a:r>
            <a:r>
              <a:rPr lang="en-US" sz="1100" dirty="0" err="1">
                <a:latin typeface="Consolas" panose="020B0609020204030204" pitchFamily="49" charset="0"/>
              </a:rPr>
              <a:t>TestSquareRoot</a:t>
            </a:r>
            <a:r>
              <a:rPr lang="en-US" sz="1100" dirty="0">
                <a:latin typeface="Consolas" panose="020B0609020204030204" pitchFamily="49" charset="0"/>
              </a:rPr>
              <a:t>(long start, long end, long interval) {</a:t>
            </a:r>
          </a:p>
          <a:p>
            <a:r>
              <a:rPr lang="en-US" sz="1100" dirty="0">
                <a:latin typeface="Consolas" panose="020B0609020204030204" pitchFamily="49" charset="0"/>
              </a:rPr>
              <a:t> long x = start;</a:t>
            </a:r>
          </a:p>
          <a:p>
            <a:r>
              <a:rPr lang="en-US" sz="1100" dirty="0">
                <a:latin typeface="Consolas" panose="020B0609020204030204" pitchFamily="49" charset="0"/>
              </a:rPr>
              <a:t> for(long x=</a:t>
            </a:r>
            <a:r>
              <a:rPr lang="en-US" sz="1100" dirty="0" err="1">
                <a:latin typeface="Consolas" panose="020B0609020204030204" pitchFamily="49" charset="0"/>
              </a:rPr>
              <a:t>start;x</a:t>
            </a:r>
            <a:r>
              <a:rPr lang="en-US" sz="1100" dirty="0">
                <a:latin typeface="Consolas" panose="020B0609020204030204" pitchFamily="49" charset="0"/>
              </a:rPr>
              <a:t> &lt;= end; x = x + interval) {</a:t>
            </a:r>
          </a:p>
          <a:p>
            <a:r>
              <a:rPr lang="en-US" sz="1100" dirty="0">
                <a:latin typeface="Consolas" panose="020B0609020204030204" pitchFamily="49" charset="0"/>
              </a:rPr>
              <a:t> If (sqrt(x) * sqrt(x) != x) { </a:t>
            </a:r>
            <a:r>
              <a:rPr lang="en-US" sz="1100" dirty="0" err="1">
                <a:latin typeface="Consolas" panose="020B0609020204030204" pitchFamily="49" charset="0"/>
              </a:rPr>
              <a:t>LogFail</a:t>
            </a:r>
            <a:r>
              <a:rPr lang="en-US" sz="1100" dirty="0">
                <a:latin typeface="Consolas" panose="020B0609020204030204" pitchFamily="49" charset="0"/>
              </a:rPr>
              <a:t>(“sqrt(x) at value “ + x + ”failed with” +sqrt(x)); }</a:t>
            </a:r>
          </a:p>
          <a:p>
            <a:r>
              <a:rPr lang="en-US" sz="1100" dirty="0">
                <a:latin typeface="Consolas" panose="020B0609020204030204" pitchFamily="49" charset="0"/>
              </a:rPr>
              <a:t> Else { </a:t>
            </a:r>
            <a:r>
              <a:rPr lang="en-US" sz="1100" dirty="0" err="1">
                <a:latin typeface="Consolas" panose="020B0609020204030204" pitchFamily="49" charset="0"/>
              </a:rPr>
              <a:t>LogPass</a:t>
            </a:r>
            <a:r>
              <a:rPr lang="en-US" sz="1100" dirty="0">
                <a:latin typeface="Consolas" panose="020B0609020204030204" pitchFamily="49" charset="0"/>
              </a:rPr>
              <a:t>(“sqrt(x) at value “ + x + “ passed with ” + sqrt(x)); } } 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7FFC30-2AF4-D5CC-F8E4-471BC21D7A59}"/>
              </a:ext>
            </a:extLst>
          </p:cNvPr>
          <p:cNvSpPr txBox="1"/>
          <p:nvPr/>
        </p:nvSpPr>
        <p:spPr>
          <a:xfrm>
            <a:off x="1988426" y="5063262"/>
            <a:ext cx="8577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Pseudocode</a:t>
            </a:r>
            <a:r>
              <a:rPr lang="en-US" dirty="0"/>
              <a:t>: Describe the test approach as if it is code. This example describes a different number of cases based on the word size of the processor.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18041855-FD9B-5954-9A1E-1E154F5E7F90}"/>
              </a:ext>
            </a:extLst>
          </p:cNvPr>
          <p:cNvSpPr/>
          <p:nvPr/>
        </p:nvSpPr>
        <p:spPr>
          <a:xfrm>
            <a:off x="4114800" y="3378201"/>
            <a:ext cx="2201333" cy="1193799"/>
          </a:xfrm>
          <a:prstGeom prst="wedgeEllipseCallout">
            <a:avLst>
              <a:gd name="adj1" fmla="val -52911"/>
              <a:gd name="adj2" fmla="val -968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Name things to re-use later</a:t>
            </a:r>
          </a:p>
        </p:txBody>
      </p:sp>
    </p:spTree>
    <p:extLst>
      <p:ext uri="{BB962C8B-B14F-4D97-AF65-F5344CB8AC3E}">
        <p14:creationId xmlns:p14="http://schemas.microsoft.com/office/powerpoint/2010/main" val="119272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E38AF-7201-FCB6-2ECB-64C5E0271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24DB0-4ECB-D77F-D090-A6132F2A7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Add Test </a:t>
            </a:r>
            <a:r>
              <a:rPr lang="en-US"/>
              <a:t>Idea Details (15 min)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D85AC-17AA-C7FC-5B3C-B9549743F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 with existing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Pick one test idea and add details</a:t>
            </a:r>
          </a:p>
          <a:p>
            <a:pPr marL="457200" lvl="1" indent="0">
              <a:buNone/>
            </a:pPr>
            <a:r>
              <a:rPr lang="en-US" sz="2000" dirty="0"/>
              <a:t>Model the cases instead of list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Swap with someone and review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Do these make sense?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Are there any missing?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Which seem important?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discuss as a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73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7668D5-62DF-07BF-0741-9BB837D91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328902AC-9EF9-CF87-D02B-DC5B1695E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90E9FB5-B422-C0E1-1EB4-FCFD2E8F6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799" y="685800"/>
            <a:ext cx="5421703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19AD8B-6FB2-35E7-D4E5-5CE5CEC1F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9"/>
          <a:stretch>
            <a:fillRect/>
          </a:stretch>
        </p:blipFill>
        <p:spPr>
          <a:xfrm>
            <a:off x="6107503" y="685799"/>
            <a:ext cx="5410200" cy="5486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63C2BA-7F73-9DDF-2EE1-340F0BB63C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450" y="1511710"/>
            <a:ext cx="2438400" cy="2438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2F88EA-BADA-C0D5-09EA-7ECAB4BD19ED}"/>
              </a:ext>
            </a:extLst>
          </p:cNvPr>
          <p:cNvSpPr txBox="1"/>
          <p:nvPr/>
        </p:nvSpPr>
        <p:spPr>
          <a:xfrm>
            <a:off x="697301" y="441482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https://www.amazon.com/Writing-Test-Plans-Made-Easy/dp/1478333693</a:t>
            </a:r>
          </a:p>
        </p:txBody>
      </p:sp>
    </p:spTree>
    <p:extLst>
      <p:ext uri="{BB962C8B-B14F-4D97-AF65-F5344CB8AC3E}">
        <p14:creationId xmlns:p14="http://schemas.microsoft.com/office/powerpoint/2010/main" val="3560066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05FAD-2585-5F52-EF1F-24B6DD3CF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Drawn to Testing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0DB45-5A6C-0713-0F59-587D1A355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3920615" cy="4351338"/>
          </a:xfrm>
        </p:spPr>
        <p:txBody>
          <a:bodyPr>
            <a:normAutofit/>
          </a:bodyPr>
          <a:lstStyle/>
          <a:p>
            <a:r>
              <a:rPr lang="en-US" sz="2000" dirty="0"/>
              <a:t>Articles and cartoons about testing, test management, test strategy, test automation, AI in testing.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BEC632-D9AE-F6AB-DE67-304E470E9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9381" y="520225"/>
            <a:ext cx="3171574" cy="387884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D8CDE6-10F8-8109-96D9-1A3D3A789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1660" y="2061874"/>
            <a:ext cx="3105849" cy="387884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385C7D-E26C-FDBC-414B-39629B0D6A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99" y="2894206"/>
            <a:ext cx="3046507" cy="304650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DE4B95-B323-A0CD-2847-0BFD54795F32}"/>
              </a:ext>
            </a:extLst>
          </p:cNvPr>
          <p:cNvSpPr txBox="1"/>
          <p:nvPr/>
        </p:nvSpPr>
        <p:spPr>
          <a:xfrm>
            <a:off x="838200" y="6228546"/>
            <a:ext cx="87534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https://www.amazon.com/dp/B0GCZXQ5TN?binding=paperback&amp;qid=1768750492</a:t>
            </a:r>
          </a:p>
        </p:txBody>
      </p:sp>
    </p:spTree>
    <p:extLst>
      <p:ext uri="{BB962C8B-B14F-4D97-AF65-F5344CB8AC3E}">
        <p14:creationId xmlns:p14="http://schemas.microsoft.com/office/powerpoint/2010/main" val="2074248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4C863-8F06-46E9-6F1E-116D58E7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Write the Feature Outline (15 min.)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2AF50-9AE9-BF70-B021-58E766225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Review your product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 the Big Parts</a:t>
            </a:r>
          </a:p>
          <a:p>
            <a:pPr marL="457200" lvl="1" indent="0">
              <a:buNone/>
            </a:pPr>
            <a:r>
              <a:rPr lang="en-US" dirty="0"/>
              <a:t>one part per line, single words &amp; short phrases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Smaller Parts Under Big Parts</a:t>
            </a:r>
          </a:p>
          <a:p>
            <a:pPr marL="457200" lvl="1" indent="0">
              <a:buNone/>
            </a:pPr>
            <a:r>
              <a:rPr lang="en-US" dirty="0"/>
              <a:t>Indentation, sub-number, anything that helps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Stop When it Feels Right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Trade With A Partner and Review (YOUR FIRST DELIVERABLE)</a:t>
            </a:r>
          </a:p>
          <a:p>
            <a:pPr lvl="1"/>
            <a:r>
              <a:rPr lang="en-US" dirty="0"/>
              <a:t>Does this look right?</a:t>
            </a:r>
          </a:p>
          <a:p>
            <a:pPr lvl="1"/>
            <a:r>
              <a:rPr lang="en-US" dirty="0"/>
              <a:t>Did I miss something?</a:t>
            </a:r>
          </a:p>
          <a:p>
            <a:pPr lvl="1"/>
            <a:r>
              <a:rPr lang="en-US" dirty="0"/>
              <a:t>Does the organization make sense?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discuss as a group</a:t>
            </a:r>
          </a:p>
        </p:txBody>
      </p:sp>
    </p:spTree>
    <p:extLst>
      <p:ext uri="{BB962C8B-B14F-4D97-AF65-F5344CB8AC3E}">
        <p14:creationId xmlns:p14="http://schemas.microsoft.com/office/powerpoint/2010/main" val="27008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A586-169D-B0F8-AAA7-6876055A4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we will…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09DA6-9B5C-5CC3-276E-D62202455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Outline the plan</a:t>
            </a:r>
          </a:p>
          <a:p>
            <a:r>
              <a:rPr lang="en-US" dirty="0"/>
              <a:t>Identify requirements and test ideas</a:t>
            </a:r>
          </a:p>
          <a:p>
            <a:r>
              <a:rPr lang="en-US" dirty="0"/>
              <a:t>“You’re not done yet…” – start details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/>
              <a:t>I am teaching you to teach this two-part approach.</a:t>
            </a:r>
          </a:p>
          <a:p>
            <a:pPr marL="514350" indent="-514350">
              <a:buAutoNum type="arabicPeriod"/>
            </a:pPr>
            <a:r>
              <a:rPr lang="en-US" b="1" i="1" dirty="0"/>
              <a:t>Simple outline, fast, reviewable</a:t>
            </a:r>
          </a:p>
          <a:p>
            <a:pPr marL="514350" indent="-514350">
              <a:buAutoNum type="arabicPeriod"/>
            </a:pPr>
            <a:r>
              <a:rPr lang="en-US" b="1" i="1" dirty="0"/>
              <a:t>Short, easy to read test idea details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46E855-DCB1-219A-F7A7-0BB43CF0CAFE}"/>
              </a:ext>
            </a:extLst>
          </p:cNvPr>
          <p:cNvSpPr txBox="1"/>
          <p:nvPr/>
        </p:nvSpPr>
        <p:spPr>
          <a:xfrm>
            <a:off x="8077200" y="365125"/>
            <a:ext cx="3794159" cy="5262979"/>
          </a:xfrm>
          <a:prstGeom prst="rect">
            <a:avLst/>
          </a:prstGeom>
          <a:solidFill>
            <a:srgbClr val="FFE999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I normally start presentations here…</a:t>
            </a:r>
          </a:p>
          <a:p>
            <a:endParaRPr lang="en-US" sz="2400" dirty="0"/>
          </a:p>
          <a:p>
            <a:r>
              <a:rPr lang="en-US" sz="2400" dirty="0"/>
              <a:t>…but the book jumps right into building the outline as well. The point is to get started as simply and quickly as possible.</a:t>
            </a:r>
          </a:p>
          <a:p>
            <a:endParaRPr lang="en-US" sz="2400" dirty="0"/>
          </a:p>
          <a:p>
            <a:r>
              <a:rPr lang="en-US" sz="2400" dirty="0"/>
              <a:t>It is very important that the first exercise produced reviewable deliverables for a previously unseen project in &lt; 15 minutes.</a:t>
            </a:r>
          </a:p>
        </p:txBody>
      </p:sp>
    </p:spTree>
    <p:extLst>
      <p:ext uri="{BB962C8B-B14F-4D97-AF65-F5344CB8AC3E}">
        <p14:creationId xmlns:p14="http://schemas.microsoft.com/office/powerpoint/2010/main" val="231209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55B4B-B85A-6ED7-508F-723E72CF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the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DF96-E630-FFF8-C3E4-79458B09F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coverage model</a:t>
            </a:r>
          </a:p>
          <a:p>
            <a:r>
              <a:rPr lang="en-US" dirty="0"/>
              <a:t>Any form – use what you like best</a:t>
            </a:r>
          </a:p>
          <a:p>
            <a:pPr marL="457200" lvl="1" indent="0">
              <a:buNone/>
            </a:pPr>
            <a:r>
              <a:rPr lang="en-US" sz="2000" i="1" dirty="0"/>
              <a:t>Linear outlines, mind maps, graphs, tables, cartoons, diagrams…</a:t>
            </a:r>
          </a:p>
          <a:p>
            <a:r>
              <a:rPr lang="en-US" dirty="0"/>
              <a:t>It is reviewable</a:t>
            </a:r>
          </a:p>
          <a:p>
            <a:r>
              <a:rPr lang="en-US" dirty="0"/>
              <a:t>Single-word statements (usually…)</a:t>
            </a:r>
          </a:p>
          <a:p>
            <a:r>
              <a:rPr lang="en-US" dirty="0"/>
              <a:t>Hierarchical (Big Parts -&gt; Smaller Parts)</a:t>
            </a:r>
          </a:p>
          <a:p>
            <a:r>
              <a:rPr lang="en-US" dirty="0"/>
              <a:t>Breadth Over Depth</a:t>
            </a:r>
          </a:p>
          <a:p>
            <a:pPr marL="457200" lvl="1" indent="0">
              <a:buNone/>
            </a:pPr>
            <a:r>
              <a:rPr lang="en-US" sz="2000" i="1" dirty="0"/>
              <a:t>Like drawing a big circle around everything</a:t>
            </a:r>
          </a:p>
        </p:txBody>
      </p:sp>
    </p:spTree>
    <p:extLst>
      <p:ext uri="{BB962C8B-B14F-4D97-AF65-F5344CB8AC3E}">
        <p14:creationId xmlns:p14="http://schemas.microsoft.com/office/powerpoint/2010/main" val="260931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0BB3C-A5AA-55A9-C53D-ADB78AC7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984CC-6C44-58BE-640A-69FAB9397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the idea, do not copy</a:t>
            </a:r>
          </a:p>
          <a:p>
            <a:r>
              <a:rPr lang="en-US" dirty="0"/>
              <a:t>“Tarzan Talk” fine, encouraged</a:t>
            </a:r>
          </a:p>
          <a:p>
            <a:r>
              <a:rPr lang="en-US" dirty="0"/>
              <a:t>Borrow the outline headings</a:t>
            </a:r>
          </a:p>
          <a:p>
            <a:pPr lvl="1"/>
            <a:r>
              <a:rPr lang="en-US" dirty="0"/>
              <a:t>E.g. an outline titled “Clipboard” might not need the requirement “user can copy and paste”</a:t>
            </a:r>
          </a:p>
          <a:p>
            <a:r>
              <a:rPr lang="en-US" dirty="0"/>
              <a:t>Look for non-obvious</a:t>
            </a:r>
          </a:p>
          <a:p>
            <a:pPr lvl="1"/>
            <a:r>
              <a:rPr lang="en-US" dirty="0"/>
              <a:t>E.g. the requirement “</a:t>
            </a:r>
            <a:r>
              <a:rPr lang="en-US" i="1" dirty="0"/>
              <a:t>When a user copies a work item and pastes it into the assignment description, a photo should be included. Elsewhere, it should just be a link</a:t>
            </a:r>
            <a:r>
              <a:rPr lang="en-US" dirty="0"/>
              <a:t>” is non-obvious for “Clipboard”</a:t>
            </a:r>
          </a:p>
        </p:txBody>
      </p:sp>
    </p:spTree>
    <p:extLst>
      <p:ext uri="{BB962C8B-B14F-4D97-AF65-F5344CB8AC3E}">
        <p14:creationId xmlns:p14="http://schemas.microsoft.com/office/powerpoint/2010/main" val="336590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E12C-013E-ABD8-38A5-0636B2A9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Add Requirements (15 min.)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ADFF-FF33-06C3-4E4E-A990B2E8C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 with prior outline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requirements under headings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Trade with someone and review (YOUR SECOND DELIVERABLE!)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discuss as a group</a:t>
            </a:r>
          </a:p>
        </p:txBody>
      </p:sp>
    </p:spTree>
    <p:extLst>
      <p:ext uri="{BB962C8B-B14F-4D97-AF65-F5344CB8AC3E}">
        <p14:creationId xmlns:p14="http://schemas.microsoft.com/office/powerpoint/2010/main" val="63376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C9B5-F4D1-DA6B-4C74-0D570535B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test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20D7D-0669-918C-B397-A05AA838F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requirement, add a test idea</a:t>
            </a:r>
          </a:p>
          <a:p>
            <a:r>
              <a:rPr lang="en-US" dirty="0"/>
              <a:t>“What might go wrong here?”</a:t>
            </a:r>
          </a:p>
          <a:p>
            <a:r>
              <a:rPr lang="en-US" dirty="0"/>
              <a:t>“What happens when…”</a:t>
            </a:r>
          </a:p>
          <a:p>
            <a:r>
              <a:rPr lang="en-US" dirty="0"/>
              <a:t>Test heuristics work well</a:t>
            </a:r>
          </a:p>
          <a:p>
            <a:pPr lvl="1"/>
            <a:r>
              <a:rPr lang="en-US" dirty="0"/>
              <a:t>E.g. “Test the claim that &lt;claim from requirement&gt;”, “Test with different types of data”, “Test with error conditions”</a:t>
            </a:r>
          </a:p>
          <a:p>
            <a:pPr lvl="1"/>
            <a:r>
              <a:rPr lang="en-US" dirty="0"/>
              <a:t>Tailor the heuristic to the requirement, e.g. “Help desk submission workflow with error conditions connecting between backend services”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49DC0A-089A-5094-13F2-B07AE3129674}"/>
              </a:ext>
            </a:extLst>
          </p:cNvPr>
          <p:cNvSpPr txBox="1"/>
          <p:nvPr/>
        </p:nvSpPr>
        <p:spPr>
          <a:xfrm>
            <a:off x="838199" y="6176963"/>
            <a:ext cx="101149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Heuristic Test Strategy Model</a:t>
            </a:r>
            <a:r>
              <a:rPr lang="en-US" dirty="0"/>
              <a:t>  </a:t>
            </a:r>
            <a:r>
              <a:rPr lang="en-US" dirty="0">
                <a:hlinkClick r:id="rId2"/>
              </a:rPr>
              <a:t>https://www.satisfice.com/download/heuristic-test-strategy-model#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44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79BDB-4B3A-DCC3-A2E3-B5D4E95F9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Add Test Ideas (15 min)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46CFE-11E2-1849-E484-58155DB9C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 with existing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Pick a requirement and add several test ideas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Swap with someone and review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Do these make sense?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Are there any missing?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Which seem important?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discuss as a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6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23E44-6896-5838-82B8-EA33EE646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Test Idea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A836F-2606-CFB3-B22A-F21356C46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Reader can imagine the cases</a:t>
            </a:r>
          </a:p>
          <a:p>
            <a:r>
              <a:rPr lang="en-US" dirty="0"/>
              <a:t>Use models that expand easily</a:t>
            </a:r>
          </a:p>
          <a:p>
            <a:r>
              <a:rPr lang="en-US" dirty="0"/>
              <a:t>Avoid lists of step-wise cases</a:t>
            </a:r>
          </a:p>
          <a:p>
            <a:r>
              <a:rPr lang="en-US" dirty="0"/>
              <a:t>Avoid flat lists</a:t>
            </a:r>
          </a:p>
        </p:txBody>
      </p:sp>
    </p:spTree>
    <p:extLst>
      <p:ext uri="{BB962C8B-B14F-4D97-AF65-F5344CB8AC3E}">
        <p14:creationId xmlns:p14="http://schemas.microsoft.com/office/powerpoint/2010/main" val="358967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867</Words>
  <Application>Microsoft Office PowerPoint</Application>
  <PresentationFormat>Widescreen</PresentationFormat>
  <Paragraphs>122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Consolas</vt:lpstr>
      <vt:lpstr>Office Theme</vt:lpstr>
      <vt:lpstr>Writing Test Plans Made Easy, Workshop</vt:lpstr>
      <vt:lpstr>Exercise 1: Write the Feature Outline (15 min.)</vt:lpstr>
      <vt:lpstr>Today we will…</vt:lpstr>
      <vt:lpstr>Outline the Plan</vt:lpstr>
      <vt:lpstr>Adding Requirements</vt:lpstr>
      <vt:lpstr>Exercise 2: Add Requirements (15 min.)</vt:lpstr>
      <vt:lpstr>Adding test ideas</vt:lpstr>
      <vt:lpstr>Exercise 3: Add Test Ideas (15 min)</vt:lpstr>
      <vt:lpstr>Adding Test Idea Details</vt:lpstr>
      <vt:lpstr>Model examples</vt:lpstr>
      <vt:lpstr>Exercise 4: Add Test Idea Details (15 min)</vt:lpstr>
      <vt:lpstr>PowerPoint Presentation</vt:lpstr>
      <vt:lpstr>Drawn to Testing series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Wayne Roseberry</dc:creator>
  <cp:lastModifiedBy>Wayne Roseberry</cp:lastModifiedBy>
  <cp:revision>1</cp:revision>
  <dcterms:created xsi:type="dcterms:W3CDTF">2026-01-14T00:48:57Z</dcterms:created>
  <dcterms:modified xsi:type="dcterms:W3CDTF">2026-01-18T15:43:31Z</dcterms:modified>
</cp:coreProperties>
</file>